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032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Theory of machines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00FB6-2761-4E36-9550-0B1D507C8B9A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Wessam Al Azzawi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6B59-6A8C-4E23-A8B3-3EECD1BE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54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Theory of machines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80043-4201-4F95-8FE0-503EB51B5811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Wessam Al Azzawi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1986C-B408-448B-BA09-14D0B0A95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51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91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74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21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16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33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61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00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898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2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15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22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97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22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7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7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5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3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0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18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55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1986C-B408-448B-BA09-14D0B0A95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C3244-A3A2-448C-A3EB-3BBD383E79EC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7522F-C67E-4849-AD6D-070B1DFFB848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6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6908-0115-473F-893B-A2B62E1E67FD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48F-8F78-4876-9559-E23A1639AE3A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6DC3-1A73-486C-B60F-8BE3871AD7BF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8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D80A-AB7C-4F58-8D5E-81112E254BBB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46B9-F040-4D5C-B17F-E80AB414E1F1}" type="datetime1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95BF5-E935-4893-B0E4-2F9086B33AEE}" type="datetime1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6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15783-171E-4484-9D3E-CE21F3E8C3EF}" type="datetime1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5483-56B0-451F-A834-331980377F9E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031D-A4FF-4D71-BB30-78D1314518E1}" type="datetime1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CA09-1B38-440F-85D5-82F6644D367B}" type="datetime1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D4192-2753-4076-A185-6990D7EA4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0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>
                <a:solidFill>
                  <a:srgbClr val="FF0000"/>
                </a:solidFill>
              </a:rPr>
              <a:t>Lecture 5: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Mechanics of composite materials</a:t>
            </a:r>
          </a:p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CDEFBED-345F-4E13-B767-486CCA42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7999"/>
            <a:ext cx="7467600" cy="523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1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F3343B9-7D8E-4417-B340-A9C84B4A1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989999"/>
            <a:ext cx="8250715" cy="304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33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97D7D42-55DB-49FB-A2FD-22FEF9029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031" y="1040812"/>
            <a:ext cx="7011937" cy="47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2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F0953D2-DB7B-41CD-A686-D1FE93B51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31" y="722347"/>
            <a:ext cx="7697737" cy="56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CDF5690-63FF-4837-9B6B-F229266DE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537" y="794425"/>
            <a:ext cx="6961125" cy="55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89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D4FA4EE-7DC9-46CE-8949-85505A796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059" y="1421906"/>
            <a:ext cx="6757881" cy="40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5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B0FF802-82D5-4970-90E9-313E612C9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60" y="843913"/>
            <a:ext cx="4014080" cy="2921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F550A4-DCC8-4503-80B6-EF67878C0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437" y="1542585"/>
            <a:ext cx="6961125" cy="377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2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73BC683-B756-45D4-88CA-06B0913A7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626" y="1123383"/>
            <a:ext cx="6731774" cy="43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67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99E5305-7B9B-4EA6-B991-0105443BD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43007"/>
            <a:ext cx="6961125" cy="231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95F690-CA32-43D0-BB88-031E03ECE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154061"/>
            <a:ext cx="3605937" cy="21742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E7DAB-99B1-4042-800E-AE7727B9A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737" y="3124200"/>
            <a:ext cx="1624983" cy="21742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BC95E-B2C5-4655-A86B-E04681B3F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384" y="5374728"/>
            <a:ext cx="6097336" cy="25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78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94CA118-D52A-4D9E-BADA-1CD3B8632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741" y="1158960"/>
            <a:ext cx="6656259" cy="209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17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08DC6F3-CCC9-409F-AF99-28224F2EC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56616"/>
            <a:ext cx="3302724" cy="266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5CCF78-8087-4ED5-9B3C-5E9A37E68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86" y="1255068"/>
            <a:ext cx="7519914" cy="1969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455324-E840-433F-A39A-7E3FB9142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675" y="3048000"/>
            <a:ext cx="4659732" cy="27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59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400" i="1" dirty="0">
                <a:solidFill>
                  <a:srgbClr val="FF0000"/>
                </a:solidFill>
              </a:rPr>
              <a:t>Lecture 5: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200" i="1" dirty="0">
                <a:solidFill>
                  <a:schemeClr val="tx2"/>
                </a:solidFill>
              </a:rPr>
              <a:t>Mechanics of composite materials</a:t>
            </a:r>
          </a:p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2BCA406-002F-41E9-80A1-8F2EC7BD1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47" y="1360877"/>
            <a:ext cx="7958768" cy="27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04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B1F7335-E2A6-4375-9933-2955E65F0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31" y="989999"/>
            <a:ext cx="7011937" cy="391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07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8044637-4C0B-41A6-A963-97A31D337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838200"/>
            <a:ext cx="7772400" cy="21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02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9922E7E-38F0-409D-A6BF-461E9045F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31" y="685800"/>
            <a:ext cx="7011937" cy="46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58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C9A1D01-F706-4F12-8AD6-3DCC0A997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218"/>
            <a:ext cx="6249168" cy="42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3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EA56428-DA79-48F7-B701-5559A6DB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94" y="1295399"/>
            <a:ext cx="7484806" cy="50909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778CAC-A721-4109-81F8-7D026EDE2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94" y="787274"/>
            <a:ext cx="6249770" cy="5081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10A587-87D9-4EAD-B804-B49ADD954B76}"/>
              </a:ext>
            </a:extLst>
          </p:cNvPr>
          <p:cNvSpPr/>
          <p:nvPr/>
        </p:nvSpPr>
        <p:spPr>
          <a:xfrm>
            <a:off x="5257800" y="1295399"/>
            <a:ext cx="304800" cy="3048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AC1EF-3D0F-4074-93B6-3AE7F6F6A9C7}"/>
              </a:ext>
            </a:extLst>
          </p:cNvPr>
          <p:cNvSpPr/>
          <p:nvPr/>
        </p:nvSpPr>
        <p:spPr>
          <a:xfrm>
            <a:off x="592394" y="4419600"/>
            <a:ext cx="748480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8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2C3D7B5-BE3E-4DF4-B48D-89ACF820E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75" y="857209"/>
            <a:ext cx="7570725" cy="54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16849B6-BF27-484F-950D-821C3ECF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248" y="989999"/>
            <a:ext cx="6859503" cy="40777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3561AD-D76F-41DF-AAB1-7FD8A2EC2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961" y="5281461"/>
            <a:ext cx="5335169" cy="8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1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9897C99-1620-49D9-9C85-718EEC495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838200"/>
            <a:ext cx="7696200" cy="52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16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0238D2C-8A34-4E99-8329-B3E29D8F7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801108"/>
            <a:ext cx="7162800" cy="55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5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E6E5346-D6B0-466A-855C-0AB545FF2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421" y="990600"/>
            <a:ext cx="5436357" cy="365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E48118-A5C5-4C06-A2CE-4A4CB9DD7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630" y="4876848"/>
            <a:ext cx="7011937" cy="110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4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763000" cy="609599"/>
          </a:xfrm>
        </p:spPr>
        <p:txBody>
          <a:bodyPr>
            <a:normAutofit fontScale="90000"/>
          </a:bodyPr>
          <a:lstStyle/>
          <a:p>
            <a:r>
              <a:rPr lang="en-US" sz="1800" i="1" dirty="0"/>
              <a:t>Composite materials						</a:t>
            </a:r>
            <a:r>
              <a:rPr lang="en-US" sz="1800" i="1" dirty="0" err="1"/>
              <a:t>Wessam</a:t>
            </a:r>
            <a:r>
              <a:rPr lang="en-US" sz="1800" i="1" dirty="0"/>
              <a:t> Al </a:t>
            </a:r>
            <a:r>
              <a:rPr lang="en-US" sz="1800" i="1" dirty="0" err="1"/>
              <a:t>Azzawi</a:t>
            </a:r>
            <a:endParaRPr lang="en-US" sz="1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05800" cy="455999"/>
          </a:xfrm>
        </p:spPr>
        <p:txBody>
          <a:bodyPr>
            <a:normAutofit/>
          </a:bodyPr>
          <a:lstStyle/>
          <a:p>
            <a:pPr algn="l"/>
            <a:endParaRPr lang="en-US" sz="2200" i="1" dirty="0">
              <a:solidFill>
                <a:schemeClr val="tx2"/>
              </a:solidFill>
            </a:endParaRPr>
          </a:p>
          <a:p>
            <a:pPr algn="l"/>
            <a:endParaRPr lang="en-US" sz="2200" dirty="0">
              <a:solidFill>
                <a:schemeClr val="tx1"/>
              </a:solidFill>
            </a:endParaRPr>
          </a:p>
          <a:p>
            <a:pPr marL="914400" indent="-4572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sz="5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  <a:p>
            <a:pPr marL="457200" algn="just"/>
            <a:endParaRPr lang="en-US" sz="35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D4192-2753-4076-A185-6990D7EA4EDA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88A6-7085-4034-9183-7DDB7227ED7B}" type="datetime1">
              <a:rPr lang="en-US" smtClean="0"/>
              <a:t>3/6/2019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81000" y="685800"/>
            <a:ext cx="8458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0C58CB5-BB12-4329-BAF4-E5D770BBE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761999"/>
            <a:ext cx="6198357" cy="562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96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9378</TotalTime>
  <Words>129</Words>
  <Application>Microsoft Office PowerPoint</Application>
  <PresentationFormat>On-screen Show (4:3)</PresentationFormat>
  <Paragraphs>163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  <vt:lpstr>Composite materials      Wessam Al Azzawi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machines      Wessam Al Azzawi</dc:title>
  <dc:creator>Wessam</dc:creator>
  <cp:lastModifiedBy>Wessam</cp:lastModifiedBy>
  <cp:revision>368</cp:revision>
  <dcterms:created xsi:type="dcterms:W3CDTF">2018-10-06T04:41:10Z</dcterms:created>
  <dcterms:modified xsi:type="dcterms:W3CDTF">2019-03-06T08:15:55Z</dcterms:modified>
</cp:coreProperties>
</file>